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A1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026" y="-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E7DDD-DE85-4C49-B8B7-150B8D0D6941}" type="datetimeFigureOut">
              <a:rPr lang="en-GB" smtClean="0"/>
              <a:t>21/02/2014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20BCB-98F6-4AA5-93AA-EA2C3468C2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2472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E7DDD-DE85-4C49-B8B7-150B8D0D6941}" type="datetimeFigureOut">
              <a:rPr lang="en-GB" smtClean="0"/>
              <a:t>21/02/2014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20BCB-98F6-4AA5-93AA-EA2C3468C2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949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E7DDD-DE85-4C49-B8B7-150B8D0D6941}" type="datetimeFigureOut">
              <a:rPr lang="en-GB" smtClean="0"/>
              <a:t>21/02/2014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20BCB-98F6-4AA5-93AA-EA2C3468C2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557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E7DDD-DE85-4C49-B8B7-150B8D0D6941}" type="datetimeFigureOut">
              <a:rPr lang="en-GB" smtClean="0"/>
              <a:t>21/02/2014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20BCB-98F6-4AA5-93AA-EA2C3468C2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9182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E7DDD-DE85-4C49-B8B7-150B8D0D6941}" type="datetimeFigureOut">
              <a:rPr lang="en-GB" smtClean="0"/>
              <a:t>21/02/2014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20BCB-98F6-4AA5-93AA-EA2C3468C2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998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E7DDD-DE85-4C49-B8B7-150B8D0D6941}" type="datetimeFigureOut">
              <a:rPr lang="en-GB" smtClean="0"/>
              <a:t>21/02/2014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20BCB-98F6-4AA5-93AA-EA2C3468C2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294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E7DDD-DE85-4C49-B8B7-150B8D0D6941}" type="datetimeFigureOut">
              <a:rPr lang="en-GB" smtClean="0"/>
              <a:t>21/02/2014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20BCB-98F6-4AA5-93AA-EA2C3468C2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484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E7DDD-DE85-4C49-B8B7-150B8D0D6941}" type="datetimeFigureOut">
              <a:rPr lang="en-GB" smtClean="0"/>
              <a:t>21/02/2014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20BCB-98F6-4AA5-93AA-EA2C3468C2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583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E7DDD-DE85-4C49-B8B7-150B8D0D6941}" type="datetimeFigureOut">
              <a:rPr lang="en-GB" smtClean="0"/>
              <a:t>21/02/2014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20BCB-98F6-4AA5-93AA-EA2C3468C2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39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E7DDD-DE85-4C49-B8B7-150B8D0D6941}" type="datetimeFigureOut">
              <a:rPr lang="en-GB" smtClean="0"/>
              <a:t>21/02/2014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20BCB-98F6-4AA5-93AA-EA2C3468C2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490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E7DDD-DE85-4C49-B8B7-150B8D0D6941}" type="datetimeFigureOut">
              <a:rPr lang="en-GB" smtClean="0"/>
              <a:t>21/02/2014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20BCB-98F6-4AA5-93AA-EA2C3468C2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436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E7DDD-DE85-4C49-B8B7-150B8D0D6941}" type="datetimeFigureOut">
              <a:rPr lang="en-GB" smtClean="0"/>
              <a:t>21/02/2014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20BCB-98F6-4AA5-93AA-EA2C3468C2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953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s://twitter.com/LJBees" TargetMode="External"/><Relationship Id="rId4" Type="http://schemas.openxmlformats.org/officeDocument/2006/relationships/hyperlink" Target="http://www.ljbees.org.u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0581" y="260648"/>
            <a:ext cx="8420100" cy="1470025"/>
          </a:xfrm>
        </p:spPr>
        <p:txBody>
          <a:bodyPr>
            <a:normAutofit/>
          </a:bodyPr>
          <a:lstStyle/>
          <a:p>
            <a:r>
              <a:rPr lang="en-GB" sz="8800" b="1" dirty="0" smtClean="0">
                <a:ln>
                  <a:solidFill>
                    <a:schemeClr val="tx1"/>
                  </a:solidFill>
                </a:ln>
                <a:blipFill dpi="0"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a:blipFill>
                <a:latin typeface="Candara" panose="020E0502030303020204" pitchFamily="34" charset="0"/>
              </a:rPr>
              <a:t>B</a:t>
            </a:r>
            <a:r>
              <a:rPr lang="en-GB" sz="8800" b="1" dirty="0" smtClean="0">
                <a:ln>
                  <a:solidFill>
                    <a:schemeClr val="tx1"/>
                  </a:solidFill>
                </a:ln>
                <a:latin typeface="Candara" panose="020E0502030303020204" pitchFamily="34" charset="0"/>
              </a:rPr>
              <a:t>ees</a:t>
            </a:r>
            <a:r>
              <a:rPr lang="en-GB" sz="8800" dirty="0" smtClean="0">
                <a:ln>
                  <a:solidFill>
                    <a:schemeClr val="tx1"/>
                  </a:solidFill>
                </a:ln>
                <a:latin typeface="Candara" panose="020E0502030303020204" pitchFamily="34" charset="0"/>
              </a:rPr>
              <a:t> </a:t>
            </a:r>
            <a:r>
              <a:rPr lang="en-GB" sz="6600" dirty="0" smtClean="0">
                <a:ln>
                  <a:solidFill>
                    <a:schemeClr val="tx1"/>
                  </a:solidFill>
                </a:ln>
                <a:latin typeface="Candara" panose="020E0502030303020204" pitchFamily="34" charset="0"/>
              </a:rPr>
              <a:t>‘n</a:t>
            </a:r>
            <a:r>
              <a:rPr lang="en-GB" sz="8800" dirty="0" smtClean="0">
                <a:latin typeface="Candara" panose="020E0502030303020204" pitchFamily="34" charset="0"/>
              </a:rPr>
              <a:t> </a:t>
            </a:r>
            <a:r>
              <a:rPr lang="en-GB" sz="8800" b="1" dirty="0" smtClean="0">
                <a:ln>
                  <a:solidFill>
                    <a:schemeClr val="tx1"/>
                  </a:solidFill>
                </a:ln>
                <a:solidFill>
                  <a:srgbClr val="57A13D"/>
                </a:solidFill>
                <a:latin typeface="Candara" panose="020E0502030303020204" pitchFamily="34" charset="0"/>
              </a:rPr>
              <a:t>B</a:t>
            </a:r>
            <a:r>
              <a:rPr lang="en-GB" sz="8800" b="1" dirty="0" smtClean="0">
                <a:ln>
                  <a:solidFill>
                    <a:schemeClr val="tx1"/>
                  </a:solidFill>
                </a:ln>
                <a:latin typeface="Candara" panose="020E0502030303020204" pitchFamily="34" charset="0"/>
              </a:rPr>
              <a:t>eans</a:t>
            </a:r>
            <a:endParaRPr lang="en-GB" sz="8800" b="1" dirty="0">
              <a:ln>
                <a:solidFill>
                  <a:schemeClr val="tx1"/>
                </a:solidFill>
              </a:ln>
              <a:latin typeface="Candara" panose="020E0502030303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2521" y="1844824"/>
            <a:ext cx="8502896" cy="43204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GB" sz="2000" b="1" i="1" dirty="0">
                <a:solidFill>
                  <a:schemeClr val="tx1"/>
                </a:solidFill>
              </a:rPr>
              <a:t>Researching garden bees with Sussex University</a:t>
            </a:r>
          </a:p>
        </p:txBody>
      </p:sp>
      <p:pic>
        <p:nvPicPr>
          <p:cNvPr id="1026" name="Picture 2" descr="\\smbhome.uscs.susx.ac.uk\lb367\Pictures\black-bee-drawing-vector-image_91-214748746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364835" y="0"/>
            <a:ext cx="1541165" cy="1541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\\smbhome.uscs.susx.ac.uk\lb367\Pictures\black-bee-drawing-vector-image_91-214748746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1541165" cy="1541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60512" y="2411263"/>
            <a:ext cx="878497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00" dirty="0" smtClean="0"/>
              <a:t>We’re on the search for volunteers to take part in </a:t>
            </a:r>
            <a:r>
              <a:rPr lang="en-GB" sz="1900" i="1" dirty="0" smtClean="0"/>
              <a:t>Bees ‘n Beans, </a:t>
            </a:r>
            <a:r>
              <a:rPr lang="en-GB" sz="1900" dirty="0" smtClean="0"/>
              <a:t>to look at bumblebee populations in gardens and towns across the country.  Many wildflowers, along with lots of our favourite garden fruit and veg, need pollination help from bees to succeed – but with bee populations in decline, this important process is under threat.</a:t>
            </a:r>
          </a:p>
          <a:p>
            <a:endParaRPr lang="en-GB" sz="1900" dirty="0"/>
          </a:p>
          <a:p>
            <a:r>
              <a:rPr lang="en-GB" sz="1900" dirty="0" smtClean="0"/>
              <a:t>Do you have enough space in your garden / </a:t>
            </a:r>
            <a:r>
              <a:rPr lang="en-GB" sz="1900" dirty="0" smtClean="0"/>
              <a:t>allotment </a:t>
            </a:r>
            <a:r>
              <a:rPr lang="en-GB" sz="1900" dirty="0" smtClean="0"/>
              <a:t>to grow a few dwarf broad bean plants, and take some easy measurements of your local pollinators at work, to see how well they’re doing?  Starting in </a:t>
            </a:r>
            <a:r>
              <a:rPr lang="en-GB" sz="1900" b="1" dirty="0" smtClean="0"/>
              <a:t>April 2014</a:t>
            </a:r>
            <a:r>
              <a:rPr lang="en-GB" sz="1900" dirty="0" smtClean="0"/>
              <a:t>, we’ll send you beans, pots and instructions – all you need is a bit of time (and compost!).</a:t>
            </a:r>
          </a:p>
          <a:p>
            <a:endParaRPr lang="en-GB" sz="1900" dirty="0"/>
          </a:p>
          <a:p>
            <a:r>
              <a:rPr lang="en-GB" sz="1900" dirty="0" smtClean="0"/>
              <a:t>Interested?  Come look at our project website: </a:t>
            </a:r>
            <a:r>
              <a:rPr lang="en-GB" sz="1900" dirty="0" smtClean="0">
                <a:hlinkClick r:id="rId4"/>
              </a:rPr>
              <a:t>ljbees.org.uk</a:t>
            </a:r>
            <a:endParaRPr lang="en-GB" sz="1900" dirty="0" smtClean="0"/>
          </a:p>
          <a:p>
            <a:r>
              <a:rPr lang="en-GB" sz="1900" dirty="0" smtClean="0"/>
              <a:t>or Twitter: </a:t>
            </a:r>
            <a:r>
              <a:rPr lang="en-GB" sz="1900" dirty="0" smtClean="0">
                <a:hlinkClick r:id="rId5"/>
              </a:rPr>
              <a:t>@</a:t>
            </a:r>
            <a:r>
              <a:rPr lang="en-GB" sz="1900" dirty="0" err="1" smtClean="0">
                <a:hlinkClick r:id="rId5"/>
              </a:rPr>
              <a:t>LJBees</a:t>
            </a:r>
            <a:r>
              <a:rPr lang="en-GB" sz="1900" dirty="0" smtClean="0"/>
              <a:t> – and give us a </a:t>
            </a:r>
            <a:r>
              <a:rPr lang="en-GB" sz="1900" i="1" dirty="0" smtClean="0"/>
              <a:t>buzz</a:t>
            </a:r>
            <a:r>
              <a:rPr lang="en-GB" sz="1900" i="1" dirty="0" smtClean="0"/>
              <a:t>!</a:t>
            </a:r>
            <a:endParaRPr lang="en-GB" sz="1900" i="1" dirty="0"/>
          </a:p>
        </p:txBody>
      </p:sp>
      <p:pic>
        <p:nvPicPr>
          <p:cNvPr id="1029" name="Picture 5" descr="http://upload.wikimedia.org/wikipedia/commons/thumb/3/34/University_of_Sussex_Logo.svg/550px-University_of_Sussex_Logo.svg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3280" y="5733256"/>
            <a:ext cx="2012322" cy="819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2552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160</Words>
  <Application>Microsoft Office PowerPoint</Application>
  <PresentationFormat>A4 Paper (210x297 mm)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Bees ‘n Beans</vt:lpstr>
    </vt:vector>
  </TitlesOfParts>
  <Company>University of Sussex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Bees ‘n Beans</dc:title>
  <dc:creator>Linda Birkin</dc:creator>
  <cp:lastModifiedBy>Birkin</cp:lastModifiedBy>
  <cp:revision>10</cp:revision>
  <dcterms:created xsi:type="dcterms:W3CDTF">2014-02-20T15:20:10Z</dcterms:created>
  <dcterms:modified xsi:type="dcterms:W3CDTF">2014-02-21T16:07:31Z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996977874</vt:i4>
  </property>
  <property fmtid="{D5CDD505-2E9C-101B-9397-08002B2CF9AE}" pid="3" name="_NewReviewCycle">
    <vt:lpwstr/>
  </property>
  <property fmtid="{D5CDD505-2E9C-101B-9397-08002B2CF9AE}" pid="4" name="_EmailSubject">
    <vt:lpwstr>Bees &amp; Beans flier design</vt:lpwstr>
  </property>
  <property fmtid="{D5CDD505-2E9C-101B-9397-08002B2CF9AE}" pid="5" name="_AuthorEmail">
    <vt:lpwstr>L.Birkin@sussex.ac.uk</vt:lpwstr>
  </property>
  <property fmtid="{D5CDD505-2E9C-101B-9397-08002B2CF9AE}" pid="6" name="_AuthorEmailDisplayName">
    <vt:lpwstr>Linda Birkin</vt:lpwstr>
  </property>
</Properties>
</file>